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5" r:id="rId2"/>
    <p:sldId id="262" r:id="rId3"/>
    <p:sldId id="256" r:id="rId4"/>
    <p:sldId id="263" r:id="rId5"/>
    <p:sldId id="264" r:id="rId6"/>
    <p:sldId id="260" r:id="rId7"/>
    <p:sldId id="261" r:id="rId8"/>
    <p:sldId id="257" r:id="rId9"/>
    <p:sldId id="258" r:id="rId10"/>
    <p:sldId id="25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23927" y="4725144"/>
            <a:ext cx="4680521" cy="15841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Безбах</a:t>
            </a:r>
            <a:r>
              <a:rPr lang="ru-RU" dirty="0" smtClean="0"/>
              <a:t> Л.В.</a:t>
            </a:r>
          </a:p>
          <a:p>
            <a:r>
              <a:rPr lang="ru-RU" dirty="0"/>
              <a:t>в</a:t>
            </a:r>
            <a:r>
              <a:rPr lang="ru-RU" dirty="0" smtClean="0"/>
              <a:t>оспитатель средней дошкольной группы </a:t>
            </a:r>
          </a:p>
          <a:p>
            <a:r>
              <a:rPr lang="ru-RU" dirty="0" smtClean="0"/>
              <a:t>МАДОУ д/с №7 </a:t>
            </a:r>
            <a:r>
              <a:rPr lang="ru-RU" dirty="0" err="1" smtClean="0"/>
              <a:t>г.Туймазы</a:t>
            </a:r>
            <a:endParaRPr lang="ru-RU" dirty="0" smtClean="0"/>
          </a:p>
          <a:p>
            <a:r>
              <a:rPr lang="ru-RU" dirty="0"/>
              <a:t>ф</a:t>
            </a:r>
            <a:r>
              <a:rPr lang="ru-RU" dirty="0" smtClean="0"/>
              <a:t>евраль 2015г.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816425"/>
          </a:xfrm>
        </p:spPr>
        <p:txBody>
          <a:bodyPr/>
          <a:lstStyle/>
          <a:p>
            <a:pPr algn="ctr"/>
            <a:r>
              <a:rPr lang="ru-RU" sz="4400" dirty="0" smtClean="0"/>
              <a:t>Мастер-класс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«Детское творчество – ключ к внутреннему миру ребенка»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99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17232"/>
            <a:ext cx="6512511" cy="1008112"/>
          </a:xfrm>
        </p:spPr>
        <p:txBody>
          <a:bodyPr/>
          <a:lstStyle/>
          <a:p>
            <a:r>
              <a:rPr lang="ru-RU" sz="3200" dirty="0" smtClean="0"/>
              <a:t>Провели анализ работ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фото на проекты\DSCF2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54" y="15875"/>
            <a:ext cx="7176345" cy="535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8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04664"/>
            <a:ext cx="7694240" cy="5110504"/>
          </a:xfrm>
        </p:spPr>
        <p:txBody>
          <a:bodyPr/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Спасибо </a:t>
            </a:r>
            <a:r>
              <a:rPr lang="ru-RU" sz="4800" dirty="0"/>
              <a:t>за внимание!</a:t>
            </a:r>
            <a:br>
              <a:rPr lang="ru-RU" sz="48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7389440" cy="5760640"/>
          </a:xfrm>
        </p:spPr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algn="ctr"/>
            <a:endParaRPr lang="ru-RU" sz="4000" dirty="0"/>
          </a:p>
          <a:p>
            <a:pPr marL="45720" indent="0"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413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Мастер-класс для родителей по освоению приемов развития мелкой моторики с помощью бумаги, салфеток, ножниц, </a:t>
            </a:r>
            <a:r>
              <a:rPr lang="ru-RU" dirty="0" err="1" smtClean="0"/>
              <a:t>степлера</a:t>
            </a:r>
            <a:r>
              <a:rPr lang="ru-RU" dirty="0" smtClean="0"/>
              <a:t> и клея.</a:t>
            </a:r>
          </a:p>
          <a:p>
            <a:endParaRPr lang="ru-RU" dirty="0" smtClean="0"/>
          </a:p>
          <a:p>
            <a:r>
              <a:rPr lang="ru-RU" dirty="0" smtClean="0"/>
              <a:t>Цель: привлечь внимание родителей к ценностям продуктивной деятельности детей.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1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733256"/>
            <a:ext cx="6512511" cy="86409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Знакомство со свойствами бумаги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 на проекты\DSCF249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141417" cy="533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6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488831" cy="1080120"/>
          </a:xfrm>
        </p:spPr>
        <p:txBody>
          <a:bodyPr/>
          <a:lstStyle/>
          <a:p>
            <a:r>
              <a:rPr lang="ru-RU" sz="3200" dirty="0" smtClean="0"/>
              <a:t>Подготовка деталей</a:t>
            </a:r>
            <a:endParaRPr lang="ru-RU" sz="3200" dirty="0"/>
          </a:p>
        </p:txBody>
      </p:sp>
      <p:pic>
        <p:nvPicPr>
          <p:cNvPr id="2050" name="Picture 2" descr="D:\фото на проекты\DSCF249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998741" cy="522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2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5445224"/>
            <a:ext cx="7406208" cy="1080120"/>
          </a:xfrm>
        </p:spPr>
        <p:txBody>
          <a:bodyPr/>
          <a:lstStyle/>
          <a:p>
            <a:r>
              <a:rPr lang="ru-RU" sz="3200" dirty="0" smtClean="0"/>
              <a:t>Делаем надрезы по кругу</a:t>
            </a:r>
            <a:endParaRPr lang="ru-RU" sz="3200" dirty="0"/>
          </a:p>
        </p:txBody>
      </p:sp>
      <p:pic>
        <p:nvPicPr>
          <p:cNvPr id="3074" name="Picture 2" descr="D:\фото на проекты\DSCF249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1838"/>
            <a:ext cx="5904655" cy="440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5229200"/>
            <a:ext cx="7334200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фото на проекты\DSCF249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9" y="516813"/>
            <a:ext cx="8121301" cy="578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5301208"/>
            <a:ext cx="7838256" cy="1008112"/>
          </a:xfrm>
        </p:spPr>
        <p:txBody>
          <a:bodyPr/>
          <a:lstStyle/>
          <a:p>
            <a:r>
              <a:rPr lang="ru-RU" sz="3200" dirty="0" smtClean="0"/>
              <a:t>Делаем цветок</a:t>
            </a:r>
            <a:endParaRPr lang="ru-RU" sz="3200" dirty="0"/>
          </a:p>
        </p:txBody>
      </p:sp>
      <p:pic>
        <p:nvPicPr>
          <p:cNvPr id="5122" name="Picture 2" descr="D:\фото на проекты\DSCF25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5" y="731838"/>
            <a:ext cx="6024372" cy="44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5229200"/>
            <a:ext cx="7694240" cy="1224136"/>
          </a:xfrm>
        </p:spPr>
        <p:txBody>
          <a:bodyPr/>
          <a:lstStyle/>
          <a:p>
            <a:r>
              <a:rPr lang="ru-RU" sz="3200" dirty="0" smtClean="0"/>
              <a:t>Делаем стебель с помощью бумаги</a:t>
            </a:r>
            <a:endParaRPr lang="ru-RU" sz="3200" dirty="0"/>
          </a:p>
        </p:txBody>
      </p:sp>
      <p:pic>
        <p:nvPicPr>
          <p:cNvPr id="6146" name="Picture 2" descr="D:\фото на проекты\DSCF25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31838"/>
            <a:ext cx="5987298" cy="446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5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5445224"/>
            <a:ext cx="7910264" cy="1080120"/>
          </a:xfrm>
        </p:spPr>
        <p:txBody>
          <a:bodyPr/>
          <a:lstStyle/>
          <a:p>
            <a:r>
              <a:rPr lang="ru-RU" sz="3200" dirty="0" smtClean="0"/>
              <a:t>Заканчиваем работу</a:t>
            </a:r>
            <a:endParaRPr lang="ru-RU" sz="3200" dirty="0"/>
          </a:p>
        </p:txBody>
      </p:sp>
      <p:pic>
        <p:nvPicPr>
          <p:cNvPr id="7170" name="Picture 2" descr="D:\фото на проекты\DSCF25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6506659" cy="485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72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Мастер-класс  «Детское творчество – ключ к внутреннему миру ребенка»</vt:lpstr>
      <vt:lpstr>Презентация PowerPoint</vt:lpstr>
      <vt:lpstr>Знакомство со свойствами бумаги</vt:lpstr>
      <vt:lpstr>Подготовка деталей</vt:lpstr>
      <vt:lpstr>Делаем надрезы по кругу</vt:lpstr>
      <vt:lpstr>Презентация PowerPoint</vt:lpstr>
      <vt:lpstr>Делаем цветок</vt:lpstr>
      <vt:lpstr>Делаем стебель с помощью бумаги</vt:lpstr>
      <vt:lpstr>Заканчиваем работу</vt:lpstr>
      <vt:lpstr>Провели анализ работ</vt:lpstr>
      <vt:lpstr> 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 №7</dc:creator>
  <cp:lastModifiedBy>детский сад №7</cp:lastModifiedBy>
  <cp:revision>4</cp:revision>
  <dcterms:created xsi:type="dcterms:W3CDTF">2015-02-24T08:32:25Z</dcterms:created>
  <dcterms:modified xsi:type="dcterms:W3CDTF">2015-02-24T09:05:55Z</dcterms:modified>
</cp:coreProperties>
</file>